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apey" panose="020B0604020202020204" charset="0"/>
      <p:regular r:id="rId11"/>
    </p:embeddedFont>
    <p:embeddedFont>
      <p:font typeface="Arimo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Montserrat Classic" panose="020B0604020202020204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Semi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72" y="9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Welcome</a:t>
            </a:r>
          </a:p>
          <a:p>
            <a:r>
              <a:rPr lang="en-US"/>
              <a:t>Quantum Questers</a:t>
            </a:r>
          </a:p>
          <a:p>
            <a:r>
              <a:rPr lang="en-US"/>
              <a:t>And in the last 24hours...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Traveling and Commuting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the last 24 hours we developed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ndreyJRE/emission_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1131" y="5418320"/>
            <a:ext cx="3280320" cy="1890088"/>
            <a:chOff x="0" y="0"/>
            <a:chExt cx="4373760" cy="2520117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520127" cy="2520117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2737" b="-12737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853643" y="0"/>
              <a:ext cx="2520117" cy="252011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A365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151321" y="627877"/>
              <a:ext cx="1924761" cy="7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Sven Thomes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65540" y="1525406"/>
              <a:ext cx="2096323" cy="50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Mathematics</a:t>
              </a:r>
            </a:p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QA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61538" y="5418320"/>
            <a:ext cx="3280320" cy="1903359"/>
            <a:chOff x="0" y="0"/>
            <a:chExt cx="4373760" cy="2537811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520127" cy="2520117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853643" y="0"/>
              <a:ext cx="2520117" cy="252011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A365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151321" y="627877"/>
              <a:ext cx="1924761" cy="7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Andrey Stoyanov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65540" y="1525406"/>
              <a:ext cx="2096323" cy="101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Business Informatics</a:t>
              </a:r>
            </a:p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Fullstack</a:t>
              </a:r>
            </a:p>
            <a:p>
              <a:pPr algn="ctr">
                <a:lnSpc>
                  <a:spcPts val="1492"/>
                </a:lnSpc>
              </a:pPr>
              <a:endParaRPr lang="en-US" sz="1275">
                <a:solidFill>
                  <a:srgbClr val="FFFFFF"/>
                </a:solidFill>
                <a:latin typeface="Canva Sa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09677" y="5418320"/>
            <a:ext cx="3280320" cy="1903359"/>
            <a:chOff x="0" y="0"/>
            <a:chExt cx="4373760" cy="2537811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2520127" cy="2520117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3812" t="-7937" r="-27119" b="-42995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853643" y="0"/>
              <a:ext cx="2520117" cy="252011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A365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51321" y="627877"/>
              <a:ext cx="1924761" cy="7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Stefan</a:t>
              </a:r>
            </a:p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Rogalski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65540" y="1525406"/>
              <a:ext cx="2096323" cy="101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Business Informatics</a:t>
              </a:r>
            </a:p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PM</a:t>
              </a:r>
            </a:p>
            <a:p>
              <a:pPr algn="ctr">
                <a:lnSpc>
                  <a:spcPts val="1492"/>
                </a:lnSpc>
              </a:pPr>
              <a:endParaRPr lang="en-US" sz="1275">
                <a:solidFill>
                  <a:srgbClr val="FFFFFF"/>
                </a:solidFill>
                <a:latin typeface="Canva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1016820"/>
            <a:ext cx="4479502" cy="519545"/>
            <a:chOff x="0" y="0"/>
            <a:chExt cx="5972669" cy="69272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70214" y="3275598"/>
            <a:ext cx="3280320" cy="1903359"/>
            <a:chOff x="0" y="0"/>
            <a:chExt cx="4373760" cy="2537811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0"/>
              <a:ext cx="2520127" cy="2520117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853643" y="0"/>
              <a:ext cx="2520117" cy="252011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A365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151321" y="627877"/>
              <a:ext cx="1924761" cy="7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Julius</a:t>
              </a:r>
            </a:p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 Kliem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065540" y="1525406"/>
              <a:ext cx="2096323" cy="101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Business Informatics</a:t>
              </a:r>
            </a:p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Fullstack</a:t>
              </a:r>
            </a:p>
            <a:p>
              <a:pPr algn="ctr">
                <a:lnSpc>
                  <a:spcPts val="1492"/>
                </a:lnSpc>
              </a:pPr>
              <a:endParaRPr lang="en-US" sz="1275">
                <a:solidFill>
                  <a:srgbClr val="FFFFFF"/>
                </a:solidFill>
                <a:latin typeface="Canva San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969517" y="3288869"/>
            <a:ext cx="3280320" cy="1890088"/>
            <a:chOff x="0" y="0"/>
            <a:chExt cx="4373760" cy="2520117"/>
          </a:xfrm>
        </p:grpSpPr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0" y="0"/>
              <a:ext cx="2520127" cy="2520117"/>
              <a:chOff x="0" y="0"/>
              <a:chExt cx="6350000" cy="634997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7204" b="-7204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853643" y="0"/>
              <a:ext cx="2520117" cy="252011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A365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151321" y="627877"/>
              <a:ext cx="1924761" cy="71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Kai </a:t>
              </a:r>
            </a:p>
            <a:p>
              <a:pPr algn="ctr">
                <a:lnSpc>
                  <a:spcPts val="2105"/>
                </a:lnSpc>
              </a:pPr>
              <a:r>
                <a:rPr lang="en-US" sz="1799">
                  <a:solidFill>
                    <a:srgbClr val="FFFFFF"/>
                  </a:solidFill>
                  <a:latin typeface="Open Sauce SemiBold"/>
                </a:rPr>
                <a:t>Mechler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065540" y="1525406"/>
              <a:ext cx="2096323" cy="760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Business</a:t>
              </a:r>
            </a:p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Informatic</a:t>
              </a:r>
            </a:p>
            <a:p>
              <a:pPr algn="ctr">
                <a:lnSpc>
                  <a:spcPts val="1492"/>
                </a:lnSpc>
              </a:pPr>
              <a:r>
                <a:rPr lang="en-US" sz="1275">
                  <a:solidFill>
                    <a:srgbClr val="FFFFFF"/>
                  </a:solidFill>
                  <a:latin typeface="Canva Sans"/>
                </a:rPr>
                <a:t>Frontend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047317" y="1193483"/>
            <a:ext cx="3211983" cy="2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800">
                <a:solidFill>
                  <a:srgbClr val="949494"/>
                </a:solidFill>
                <a:latin typeface="Open Sauce"/>
              </a:rPr>
              <a:t>Pitch Deck Presentation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48744" y="7797929"/>
            <a:ext cx="11505909" cy="11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9"/>
              </a:lnSpc>
            </a:pPr>
            <a:r>
              <a:rPr lang="en-US" sz="7769">
                <a:solidFill>
                  <a:srgbClr val="64482A"/>
                </a:solidFill>
                <a:latin typeface="Arapey"/>
              </a:rPr>
              <a:t>QuantumQuesters</a:t>
            </a:r>
          </a:p>
        </p:txBody>
      </p:sp>
      <p:sp>
        <p:nvSpPr>
          <p:cNvPr id="47" name="Freeform 47"/>
          <p:cNvSpPr/>
          <p:nvPr/>
        </p:nvSpPr>
        <p:spPr>
          <a:xfrm>
            <a:off x="5977328" y="1757807"/>
            <a:ext cx="7272509" cy="1279667"/>
          </a:xfrm>
          <a:custGeom>
            <a:avLst/>
            <a:gdLst/>
            <a:ahLst/>
            <a:cxnLst/>
            <a:rect l="l" t="t" r="r" b="b"/>
            <a:pathLst>
              <a:path w="7272509" h="1279667">
                <a:moveTo>
                  <a:pt x="0" y="0"/>
                </a:moveTo>
                <a:lnTo>
                  <a:pt x="7272509" y="0"/>
                </a:lnTo>
                <a:lnTo>
                  <a:pt x="7272509" y="1279666"/>
                </a:lnTo>
                <a:lnTo>
                  <a:pt x="0" y="1279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89080"/>
            <a:ext cx="6105515" cy="190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565">
                <a:solidFill>
                  <a:srgbClr val="000000"/>
                </a:solidFill>
                <a:latin typeface="Open Sauce"/>
              </a:rPr>
              <a:t>Help the world by reducing your emissions.</a:t>
            </a:r>
          </a:p>
          <a:p>
            <a:pPr>
              <a:lnSpc>
                <a:spcPts val="3744"/>
              </a:lnSpc>
            </a:pPr>
            <a:r>
              <a:rPr lang="en-US" sz="3565">
                <a:solidFill>
                  <a:srgbClr val="000000"/>
                </a:solidFill>
                <a:latin typeface="Open Sauce"/>
              </a:rPr>
              <a:t>With your friends and companions.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931061" y="-1482237"/>
            <a:ext cx="16115203" cy="20407954"/>
            <a:chOff x="0" y="0"/>
            <a:chExt cx="21486938" cy="27210605"/>
          </a:xfrm>
        </p:grpSpPr>
        <p:sp>
          <p:nvSpPr>
            <p:cNvPr id="4" name="Freeform 4"/>
            <p:cNvSpPr/>
            <p:nvPr/>
          </p:nvSpPr>
          <p:spPr>
            <a:xfrm>
              <a:off x="156412" y="5240963"/>
              <a:ext cx="21330526" cy="21969643"/>
            </a:xfrm>
            <a:custGeom>
              <a:avLst/>
              <a:gdLst/>
              <a:ahLst/>
              <a:cxnLst/>
              <a:rect l="l" t="t" r="r" b="b"/>
              <a:pathLst>
                <a:path w="21330526" h="21969643">
                  <a:moveTo>
                    <a:pt x="0" y="0"/>
                  </a:moveTo>
                  <a:lnTo>
                    <a:pt x="21330526" y="0"/>
                  </a:lnTo>
                  <a:lnTo>
                    <a:pt x="21330526" y="21969642"/>
                  </a:lnTo>
                  <a:lnTo>
                    <a:pt x="0" y="2196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216327" cy="7451612"/>
            </a:xfrm>
            <a:custGeom>
              <a:avLst/>
              <a:gdLst/>
              <a:ahLst/>
              <a:cxnLst/>
              <a:rect l="l" t="t" r="r" b="b"/>
              <a:pathLst>
                <a:path w="15216327" h="7451612">
                  <a:moveTo>
                    <a:pt x="0" y="0"/>
                  </a:moveTo>
                  <a:lnTo>
                    <a:pt x="15216327" y="0"/>
                  </a:lnTo>
                  <a:lnTo>
                    <a:pt x="15216327" y="7451612"/>
                  </a:lnTo>
                  <a:lnTo>
                    <a:pt x="0" y="7451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0320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16820"/>
            <a:ext cx="4479502" cy="519545"/>
            <a:chOff x="0" y="0"/>
            <a:chExt cx="5972669" cy="692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09776" y="3424633"/>
            <a:ext cx="8034871" cy="2334291"/>
          </a:xfrm>
          <a:custGeom>
            <a:avLst/>
            <a:gdLst/>
            <a:ahLst/>
            <a:cxnLst/>
            <a:rect l="l" t="t" r="r" b="b"/>
            <a:pathLst>
              <a:path w="8034871" h="2334291">
                <a:moveTo>
                  <a:pt x="0" y="0"/>
                </a:moveTo>
                <a:lnTo>
                  <a:pt x="8034871" y="0"/>
                </a:lnTo>
                <a:lnTo>
                  <a:pt x="8034871" y="2334291"/>
                </a:lnTo>
                <a:lnTo>
                  <a:pt x="0" y="2334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508" b="-87638"/>
            </a:stretch>
          </a:blip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13557" y="645362"/>
            <a:ext cx="4479502" cy="519545"/>
            <a:chOff x="0" y="0"/>
            <a:chExt cx="5972669" cy="692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5964633"/>
            <a:ext cx="9170864" cy="4322367"/>
          </a:xfrm>
          <a:custGeom>
            <a:avLst/>
            <a:gdLst/>
            <a:ahLst/>
            <a:cxnLst/>
            <a:rect l="l" t="t" r="r" b="b"/>
            <a:pathLst>
              <a:path w="9170864" h="4322367">
                <a:moveTo>
                  <a:pt x="0" y="0"/>
                </a:moveTo>
                <a:lnTo>
                  <a:pt x="9170864" y="0"/>
                </a:lnTo>
                <a:lnTo>
                  <a:pt x="9170864" y="4322367"/>
                </a:lnTo>
                <a:lnTo>
                  <a:pt x="0" y="432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1852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2078935" y="2431278"/>
            <a:ext cx="7804483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Open Sauce SemiBold"/>
              </a:rPr>
              <a:t>Make a fast impact with your traveling </a:t>
            </a:r>
            <a:r>
              <a:rPr lang="en-US" sz="7200" dirty="0" err="1">
                <a:solidFill>
                  <a:srgbClr val="000000"/>
                </a:solidFill>
                <a:latin typeface="Open Sauce SemiBold"/>
              </a:rPr>
              <a:t>behaviour</a:t>
            </a:r>
            <a:r>
              <a:rPr lang="en-US" sz="7200" dirty="0">
                <a:solidFill>
                  <a:srgbClr val="000000"/>
                </a:solidFill>
                <a:latin typeface="Open Sauce Semi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47317" y="1193483"/>
            <a:ext cx="3211983" cy="2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800">
                <a:solidFill>
                  <a:srgbClr val="949494"/>
                </a:solidFill>
                <a:latin typeface="Open Sauce"/>
              </a:rPr>
              <a:t>Pitch Deck Presentation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332" y="2486025"/>
            <a:ext cx="617220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13557" y="645362"/>
            <a:ext cx="4479502" cy="519545"/>
            <a:chOff x="0" y="0"/>
            <a:chExt cx="5972669" cy="692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5964633"/>
            <a:ext cx="9170864" cy="4322367"/>
          </a:xfrm>
          <a:custGeom>
            <a:avLst/>
            <a:gdLst/>
            <a:ahLst/>
            <a:cxnLst/>
            <a:rect l="l" t="t" r="r" b="b"/>
            <a:pathLst>
              <a:path w="9170864" h="4322367">
                <a:moveTo>
                  <a:pt x="0" y="0"/>
                </a:moveTo>
                <a:lnTo>
                  <a:pt x="9170864" y="0"/>
                </a:lnTo>
                <a:lnTo>
                  <a:pt x="9170864" y="4322367"/>
                </a:lnTo>
                <a:lnTo>
                  <a:pt x="0" y="432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1852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9144000" y="2461530"/>
            <a:ext cx="7054934" cy="319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>
                <a:solidFill>
                  <a:srgbClr val="000000"/>
                </a:solidFill>
                <a:latin typeface="Open Sauce SemiBold"/>
              </a:rPr>
              <a:t>Calculate CO2 Emissions for your Trips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47317" y="1193483"/>
            <a:ext cx="3211983" cy="2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800">
                <a:solidFill>
                  <a:srgbClr val="949494"/>
                </a:solidFill>
                <a:latin typeface="Open Sauce"/>
              </a:rPr>
              <a:t>Pitch Deck Presentation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27450" y="-391285"/>
            <a:ext cx="5563437" cy="11008215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ECF0F3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1273" b="-1273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21212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9" name="Grafik 18" descr="Ein Bild, das Text, Handy, Screenshot, Kommunikationsgerät enthält.&#10;&#10;Automatisch generierte Beschreibung">
            <a:extLst>
              <a:ext uri="{FF2B5EF4-FFF2-40B4-BE49-F238E27FC236}">
                <a16:creationId xmlns:a16="http://schemas.microsoft.com/office/drawing/2014/main" id="{D4D22501-FA21-4788-C032-060BCFC94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16" y="0"/>
            <a:ext cx="4614886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13557" y="645362"/>
            <a:ext cx="4479502" cy="519545"/>
            <a:chOff x="0" y="0"/>
            <a:chExt cx="5972669" cy="692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5964633"/>
            <a:ext cx="9170864" cy="4322367"/>
          </a:xfrm>
          <a:custGeom>
            <a:avLst/>
            <a:gdLst/>
            <a:ahLst/>
            <a:cxnLst/>
            <a:rect l="l" t="t" r="r" b="b"/>
            <a:pathLst>
              <a:path w="9170864" h="4322367">
                <a:moveTo>
                  <a:pt x="0" y="0"/>
                </a:moveTo>
                <a:lnTo>
                  <a:pt x="9170864" y="0"/>
                </a:lnTo>
                <a:lnTo>
                  <a:pt x="9170864" y="4322367"/>
                </a:lnTo>
                <a:lnTo>
                  <a:pt x="0" y="432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1852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9143999" y="2461530"/>
            <a:ext cx="8630399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Open Sauce SemiBold"/>
              </a:rPr>
              <a:t>Compare yourself with Friends and Colleagues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47317" y="1193483"/>
            <a:ext cx="3211983" cy="2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800">
                <a:solidFill>
                  <a:srgbClr val="949494"/>
                </a:solidFill>
                <a:latin typeface="Open Sauce"/>
              </a:rPr>
              <a:t>Pitch Deck Presentation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27450" y="-391285"/>
            <a:ext cx="5563437" cy="11008215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ECF0F3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1273" b="-1273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21212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" name="Bildschirmaufnahme_2024-04-04_um_11.43.09">
            <a:hlinkClick r:id="" action="ppaction://media"/>
            <a:extLst>
              <a:ext uri="{FF2B5EF4-FFF2-40B4-BE49-F238E27FC236}">
                <a16:creationId xmlns:a16="http://schemas.microsoft.com/office/drawing/2014/main" id="{FDF9BCA9-5469-5F97-6C81-DAFAB426B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84724" y="-233993"/>
            <a:ext cx="4866493" cy="1084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13557" y="645362"/>
            <a:ext cx="4479502" cy="519545"/>
            <a:chOff x="0" y="0"/>
            <a:chExt cx="5972669" cy="692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5964633"/>
            <a:ext cx="9170864" cy="4322367"/>
          </a:xfrm>
          <a:custGeom>
            <a:avLst/>
            <a:gdLst/>
            <a:ahLst/>
            <a:cxnLst/>
            <a:rect l="l" t="t" r="r" b="b"/>
            <a:pathLst>
              <a:path w="9170864" h="4322367">
                <a:moveTo>
                  <a:pt x="0" y="0"/>
                </a:moveTo>
                <a:lnTo>
                  <a:pt x="9170864" y="0"/>
                </a:lnTo>
                <a:lnTo>
                  <a:pt x="9170864" y="4322367"/>
                </a:lnTo>
                <a:lnTo>
                  <a:pt x="0" y="432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1852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9144000" y="2461530"/>
            <a:ext cx="8115300" cy="319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>
                <a:solidFill>
                  <a:srgbClr val="000000"/>
                </a:solidFill>
                <a:latin typeface="Open Sauce SemiBold"/>
              </a:rPr>
              <a:t>Set Yourself Sustainability 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47317" y="1193483"/>
            <a:ext cx="3211983" cy="2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800">
                <a:solidFill>
                  <a:srgbClr val="949494"/>
                </a:solidFill>
                <a:latin typeface="Open Sauce"/>
              </a:rPr>
              <a:t>Pitch Deck Presentation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27450" y="-391285"/>
            <a:ext cx="5563437" cy="11008215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ECF0F3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273" b="-1273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21212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140941-AB52-637D-2979-335FE0CB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56" y="-310382"/>
            <a:ext cx="5265723" cy="108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40813" y="3759677"/>
            <a:ext cx="5523747" cy="6527323"/>
          </a:xfrm>
          <a:custGeom>
            <a:avLst/>
            <a:gdLst/>
            <a:ahLst/>
            <a:cxnLst/>
            <a:rect l="l" t="t" r="r" b="b"/>
            <a:pathLst>
              <a:path w="5523747" h="6527323">
                <a:moveTo>
                  <a:pt x="0" y="0"/>
                </a:moveTo>
                <a:lnTo>
                  <a:pt x="5523747" y="0"/>
                </a:lnTo>
                <a:lnTo>
                  <a:pt x="5523747" y="6527323"/>
                </a:lnTo>
                <a:lnTo>
                  <a:pt x="0" y="6527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5410198" y="2957026"/>
            <a:ext cx="10693716" cy="6015215"/>
          </a:xfrm>
          <a:custGeom>
            <a:avLst/>
            <a:gdLst/>
            <a:ahLst/>
            <a:cxnLst/>
            <a:rect l="l" t="t" r="r" b="b"/>
            <a:pathLst>
              <a:path w="10693716" h="6015215">
                <a:moveTo>
                  <a:pt x="0" y="0"/>
                </a:moveTo>
                <a:lnTo>
                  <a:pt x="10693716" y="0"/>
                </a:lnTo>
                <a:lnTo>
                  <a:pt x="10693716" y="6015215"/>
                </a:lnTo>
                <a:lnTo>
                  <a:pt x="0" y="601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7783419" y="-1278076"/>
            <a:ext cx="2721161" cy="11841322"/>
          </a:xfrm>
          <a:custGeom>
            <a:avLst/>
            <a:gdLst/>
            <a:ahLst/>
            <a:cxnLst/>
            <a:rect l="l" t="t" r="r" b="b"/>
            <a:pathLst>
              <a:path w="2721161" h="11841322">
                <a:moveTo>
                  <a:pt x="0" y="0"/>
                </a:moveTo>
                <a:lnTo>
                  <a:pt x="2721162" y="0"/>
                </a:lnTo>
                <a:lnTo>
                  <a:pt x="2721162" y="11841322"/>
                </a:lnTo>
                <a:lnTo>
                  <a:pt x="0" y="11841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601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14314769" y="712180"/>
            <a:ext cx="3578291" cy="8862639"/>
          </a:xfrm>
          <a:custGeom>
            <a:avLst/>
            <a:gdLst/>
            <a:ahLst/>
            <a:cxnLst/>
            <a:rect l="l" t="t" r="r" b="b"/>
            <a:pathLst>
              <a:path w="3578291" h="8862639">
                <a:moveTo>
                  <a:pt x="0" y="0"/>
                </a:moveTo>
                <a:lnTo>
                  <a:pt x="3578290" y="0"/>
                </a:lnTo>
                <a:lnTo>
                  <a:pt x="3578290" y="8862640"/>
                </a:lnTo>
                <a:lnTo>
                  <a:pt x="0" y="886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9770735" y="-3153823"/>
            <a:ext cx="5417607" cy="14659817"/>
          </a:xfrm>
          <a:custGeom>
            <a:avLst/>
            <a:gdLst/>
            <a:ahLst/>
            <a:cxnLst/>
            <a:rect l="l" t="t" r="r" b="b"/>
            <a:pathLst>
              <a:path w="5417607" h="14659817">
                <a:moveTo>
                  <a:pt x="0" y="0"/>
                </a:moveTo>
                <a:lnTo>
                  <a:pt x="5417607" y="0"/>
                </a:lnTo>
                <a:lnTo>
                  <a:pt x="5417607" y="14659816"/>
                </a:lnTo>
                <a:lnTo>
                  <a:pt x="0" y="14659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0582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13413557" y="645362"/>
            <a:ext cx="4479502" cy="519545"/>
            <a:chOff x="0" y="0"/>
            <a:chExt cx="5972669" cy="6927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575" cy="692727"/>
            </a:xfrm>
            <a:custGeom>
              <a:avLst/>
              <a:gdLst/>
              <a:ahLst/>
              <a:cxnLst/>
              <a:rect l="l" t="t" r="r" b="b"/>
              <a:pathLst>
                <a:path w="672575" h="692727">
                  <a:moveTo>
                    <a:pt x="0" y="0"/>
                  </a:moveTo>
                  <a:lnTo>
                    <a:pt x="672575" y="0"/>
                  </a:lnTo>
                  <a:lnTo>
                    <a:pt x="672575" y="692727"/>
                  </a:lnTo>
                  <a:lnTo>
                    <a:pt x="0" y="69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3018" y="127845"/>
              <a:ext cx="5079651" cy="41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7"/>
                </a:lnSpc>
              </a:pPr>
              <a:r>
                <a:rPr lang="en-US" sz="1886" spc="226">
                  <a:solidFill>
                    <a:srgbClr val="2E2E2E"/>
                  </a:solidFill>
                  <a:latin typeface="Montserrat Classic"/>
                </a:rPr>
                <a:t>QUANTUMQUESTERS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735553" y="8125817"/>
            <a:ext cx="5523747" cy="6527323"/>
          </a:xfrm>
          <a:custGeom>
            <a:avLst/>
            <a:gdLst/>
            <a:ahLst/>
            <a:cxnLst/>
            <a:rect l="l" t="t" r="r" b="b"/>
            <a:pathLst>
              <a:path w="5523747" h="6527323">
                <a:moveTo>
                  <a:pt x="0" y="0"/>
                </a:moveTo>
                <a:lnTo>
                  <a:pt x="5523747" y="0"/>
                </a:lnTo>
                <a:lnTo>
                  <a:pt x="5523747" y="6527323"/>
                </a:lnTo>
                <a:lnTo>
                  <a:pt x="0" y="6527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>
          <a:xfrm>
            <a:off x="9144000" y="5964633"/>
            <a:ext cx="9170864" cy="4322367"/>
          </a:xfrm>
          <a:custGeom>
            <a:avLst/>
            <a:gdLst/>
            <a:ahLst/>
            <a:cxnLst/>
            <a:rect l="l" t="t" r="r" b="b"/>
            <a:pathLst>
              <a:path w="9170864" h="4322367">
                <a:moveTo>
                  <a:pt x="0" y="0"/>
                </a:moveTo>
                <a:lnTo>
                  <a:pt x="9170864" y="0"/>
                </a:lnTo>
                <a:lnTo>
                  <a:pt x="9170864" y="4322367"/>
                </a:lnTo>
                <a:lnTo>
                  <a:pt x="0" y="4322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1852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Freeform 12"/>
          <p:cNvSpPr/>
          <p:nvPr/>
        </p:nvSpPr>
        <p:spPr>
          <a:xfrm>
            <a:off x="13880729" y="-306530"/>
            <a:ext cx="4753482" cy="4066208"/>
          </a:xfrm>
          <a:custGeom>
            <a:avLst/>
            <a:gdLst/>
            <a:ahLst/>
            <a:cxnLst/>
            <a:rect l="l" t="t" r="r" b="b"/>
            <a:pathLst>
              <a:path w="4753482" h="4066208">
                <a:moveTo>
                  <a:pt x="0" y="0"/>
                </a:moveTo>
                <a:lnTo>
                  <a:pt x="4753481" y="0"/>
                </a:lnTo>
                <a:lnTo>
                  <a:pt x="4753481" y="4066207"/>
                </a:lnTo>
                <a:lnTo>
                  <a:pt x="0" y="4066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TextBox 13"/>
          <p:cNvSpPr txBox="1"/>
          <p:nvPr/>
        </p:nvSpPr>
        <p:spPr>
          <a:xfrm>
            <a:off x="552830" y="1208032"/>
            <a:ext cx="7714538" cy="106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>
                <a:solidFill>
                  <a:srgbClr val="FFFFFF"/>
                </a:solidFill>
                <a:latin typeface="Open Sauce SemiBold"/>
              </a:rPr>
              <a:t>The Tech Stack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47317" y="1193483"/>
            <a:ext cx="3211983" cy="2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800">
                <a:solidFill>
                  <a:srgbClr val="949494"/>
                </a:solidFill>
                <a:latin typeface="Open Sauce"/>
              </a:rPr>
              <a:t>Pitch Deck 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288" y="2555176"/>
            <a:ext cx="4168760" cy="86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"/>
              </a:lnSpc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Frontend: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Flutter (Cross-platform UI framework)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288" y="3457119"/>
            <a:ext cx="4168760" cy="143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"/>
              </a:lnSpc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Backend: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Spring Boot (Java framework)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Azure (Cloud computing platform)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288" y="5017264"/>
            <a:ext cx="4168760" cy="86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"/>
              </a:lnSpc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Database: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Superbase (Open-source Backend-as-a-Service)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288" y="7707002"/>
            <a:ext cx="4168760" cy="114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"/>
              </a:lnSpc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Version Control: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GitHub (Version control and collaboration platform)</a:t>
            </a:r>
          </a:p>
          <a:p>
            <a:pPr>
              <a:lnSpc>
                <a:spcPts val="2288"/>
              </a:lnSpc>
            </a:pPr>
            <a:endParaRPr lang="en-US" sz="2179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3288" y="6002733"/>
            <a:ext cx="4168760" cy="86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"/>
              </a:lnSpc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Development Environment: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Visual Studio Code (IDE)</a:t>
            </a:r>
          </a:p>
          <a:p>
            <a:pPr>
              <a:lnSpc>
                <a:spcPts val="2288"/>
              </a:lnSpc>
            </a:pPr>
            <a:endParaRPr lang="en-US" sz="2179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288" y="6737625"/>
            <a:ext cx="4168760" cy="114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"/>
              </a:lnSpc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Containerization:</a:t>
            </a:r>
          </a:p>
          <a:p>
            <a:pPr marL="470544" lvl="1" indent="-235272">
              <a:lnSpc>
                <a:spcPts val="2288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Open Sauce"/>
              </a:rPr>
              <a:t>Docker (Containerization technology)</a:t>
            </a:r>
          </a:p>
          <a:p>
            <a:pPr>
              <a:lnSpc>
                <a:spcPts val="2288"/>
              </a:lnSpc>
            </a:pPr>
            <a:endParaRPr lang="en-US" sz="2179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73334" y="2697545"/>
            <a:ext cx="16956083" cy="17464130"/>
          </a:xfrm>
          <a:custGeom>
            <a:avLst/>
            <a:gdLst/>
            <a:ahLst/>
            <a:cxnLst/>
            <a:rect l="l" t="t" r="r" b="b"/>
            <a:pathLst>
              <a:path w="16956083" h="17464130">
                <a:moveTo>
                  <a:pt x="0" y="0"/>
                </a:moveTo>
                <a:lnTo>
                  <a:pt x="16956083" y="0"/>
                </a:lnTo>
                <a:lnTo>
                  <a:pt x="16956083" y="17464130"/>
                </a:lnTo>
                <a:lnTo>
                  <a:pt x="0" y="1746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799744" y="-1082194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0320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13810739" y="1740428"/>
            <a:ext cx="504431" cy="519545"/>
          </a:xfrm>
          <a:custGeom>
            <a:avLst/>
            <a:gdLst/>
            <a:ahLst/>
            <a:cxnLst/>
            <a:rect l="l" t="t" r="r" b="b"/>
            <a:pathLst>
              <a:path w="504431" h="519545">
                <a:moveTo>
                  <a:pt x="0" y="0"/>
                </a:moveTo>
                <a:lnTo>
                  <a:pt x="504432" y="0"/>
                </a:lnTo>
                <a:lnTo>
                  <a:pt x="504432" y="519546"/>
                </a:lnTo>
                <a:lnTo>
                  <a:pt x="0" y="519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 rot="-5400000">
            <a:off x="-5317547" y="-606498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0320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11068284" y="7411795"/>
            <a:ext cx="6824439" cy="1982636"/>
          </a:xfrm>
          <a:custGeom>
            <a:avLst/>
            <a:gdLst/>
            <a:ahLst/>
            <a:cxnLst/>
            <a:rect l="l" t="t" r="r" b="b"/>
            <a:pathLst>
              <a:path w="6824439" h="1982636">
                <a:moveTo>
                  <a:pt x="0" y="0"/>
                </a:moveTo>
                <a:lnTo>
                  <a:pt x="6824438" y="0"/>
                </a:lnTo>
                <a:lnTo>
                  <a:pt x="6824438" y="1982636"/>
                </a:lnTo>
                <a:lnTo>
                  <a:pt x="0" y="198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508" b="-87638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11542074" y="2697545"/>
            <a:ext cx="5876858" cy="1034089"/>
          </a:xfrm>
          <a:custGeom>
            <a:avLst/>
            <a:gdLst/>
            <a:ahLst/>
            <a:cxnLst/>
            <a:rect l="l" t="t" r="r" b="b"/>
            <a:pathLst>
              <a:path w="5876858" h="1034089">
                <a:moveTo>
                  <a:pt x="0" y="0"/>
                </a:moveTo>
                <a:lnTo>
                  <a:pt x="5876858" y="0"/>
                </a:lnTo>
                <a:lnTo>
                  <a:pt x="5876858" y="1034088"/>
                </a:lnTo>
                <a:lnTo>
                  <a:pt x="0" y="1034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TextBox 8"/>
          <p:cNvSpPr txBox="1"/>
          <p:nvPr/>
        </p:nvSpPr>
        <p:spPr>
          <a:xfrm>
            <a:off x="12228281" y="4195482"/>
            <a:ext cx="5031019" cy="321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82"/>
              </a:lnSpc>
            </a:pPr>
            <a:r>
              <a:rPr lang="en-US" sz="4344">
                <a:solidFill>
                  <a:srgbClr val="000000"/>
                </a:solidFill>
                <a:latin typeface="Open Sauce SemiBold"/>
              </a:rPr>
              <a:t>Reduce your emissions.</a:t>
            </a:r>
          </a:p>
          <a:p>
            <a:pPr algn="r">
              <a:lnSpc>
                <a:spcPts val="5082"/>
              </a:lnSpc>
            </a:pPr>
            <a:r>
              <a:rPr lang="en-US" sz="4344">
                <a:solidFill>
                  <a:srgbClr val="000000"/>
                </a:solidFill>
                <a:latin typeface="Open Sauce SemiBold"/>
              </a:rPr>
              <a:t>With your friends and companions.</a:t>
            </a:r>
          </a:p>
          <a:p>
            <a:pPr algn="r">
              <a:lnSpc>
                <a:spcPts val="5082"/>
              </a:lnSpc>
            </a:pPr>
            <a:endParaRPr lang="en-US" sz="4344">
              <a:solidFill>
                <a:srgbClr val="000000"/>
              </a:solidFill>
              <a:latin typeface="Open Sauce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80503" y="1826787"/>
            <a:ext cx="3471191" cy="3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7"/>
              </a:lnSpc>
            </a:pPr>
            <a:r>
              <a:rPr lang="en-US" sz="1886" spc="226">
                <a:solidFill>
                  <a:srgbClr val="2E2E2E"/>
                </a:solidFill>
                <a:latin typeface="Montserrat Classic"/>
              </a:rPr>
              <a:t>QUANTUMQUESTERS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5697" y="6965516"/>
            <a:ext cx="6298948" cy="44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2520" u="sng">
                <a:solidFill>
                  <a:srgbClr val="000000"/>
                </a:solidFill>
                <a:latin typeface="Arimo"/>
                <a:hlinkClick r:id="rId6" tooltip="https://github.com/AndreyJRE/emission_app"/>
              </a:rPr>
              <a:t>https://github.com/AndreyJRE/emission_app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Benutzerdefiniert</PresentationFormat>
  <Paragraphs>68</Paragraphs>
  <Slides>8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Arapey</vt:lpstr>
      <vt:lpstr>Canva Sans</vt:lpstr>
      <vt:lpstr>Open Sauce</vt:lpstr>
      <vt:lpstr>Arial</vt:lpstr>
      <vt:lpstr>Open Sauce SemiBold</vt:lpstr>
      <vt:lpstr>Arimo</vt:lpstr>
      <vt:lpstr>Calibri</vt:lpstr>
      <vt:lpstr>Montserrat Classic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QuantumQuesters</dc:title>
  <dc:creator>Kai</dc:creator>
  <cp:lastModifiedBy>Kai Mechler</cp:lastModifiedBy>
  <cp:revision>4</cp:revision>
  <dcterms:created xsi:type="dcterms:W3CDTF">2006-08-16T00:00:00Z</dcterms:created>
  <dcterms:modified xsi:type="dcterms:W3CDTF">2024-04-04T09:55:27Z</dcterms:modified>
  <dc:identifier>DAGBYjV8W8c</dc:identifier>
</cp:coreProperties>
</file>